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61CF9A0-E6CE-7466-5CAF-78EB574F6C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728E2-C639-3947-B2C5-A568B9FEA1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9F8D6-8D21-45F4-9A70-A9B31732B307}" type="datetimeFigureOut">
              <a:rPr lang="en-IN" smtClean="0"/>
              <a:t>29-05-2024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F5A2D1-796C-7839-0271-C31CA6EF39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958F6-E0A5-19BB-29A7-EAAB161713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FC4D-4BC5-40DC-B86E-ECE8776F3D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0828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A24B2-D73D-9A96-6897-CC463B028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9CDE81-BB66-F50A-A69B-BB399331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FC8C-7D97-4982-93DB-FDC9E9F685A6}" type="datetimeFigureOut">
              <a:rPr lang="en-IN" smtClean="0"/>
              <a:t>29-05-2024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7F3D6-1954-797B-C2AD-7CEA55738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525CD-4CFF-1AFF-7E27-65B1C26B6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716EA-6BCE-4FE0-BE8D-20D10465F1D3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57291A-FB32-134C-5C47-AC7403893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147888"/>
            <a:ext cx="10515600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PRODUCTNAME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732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EC71B-1EA8-2380-D4D0-FB8C16779C2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SKU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F69A9-F7C3-B121-8C8B-36FC56E79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FC8C-7D97-4982-93DB-FDC9E9F685A6}" type="datetimeFigureOut">
              <a:rPr lang="en-IN" smtClean="0"/>
              <a:t>29-05-2024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5069A-4483-776A-F44F-BF6294B12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EDD5-9221-1E3D-E6F0-C3300272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716EA-6BCE-4FE0-BE8D-20D10465F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110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8F461-1F95-A6A0-593E-3EB1CFB8D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PRODUCTNAME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BBD85-A2E1-B346-E2F1-7D1921917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SKU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B2FC-AAD3-F348-3925-A8B5BBE646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38FC8C-7D97-4982-93DB-FDC9E9F685A6}" type="datetimeFigureOut">
              <a:rPr lang="en-IN" smtClean="0"/>
              <a:t>29-05-2024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F1940-C2D6-69FC-57C4-CC8A4DCE1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DE46-BFD9-4642-CF4C-27EDE47B3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6716EA-6BCE-4FE0-BE8D-20D10465F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06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CC473-DEDE-EF9B-3840-8BABCB367B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30C4D-EE06-32C8-1990-642546A8BDA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IN"/>
              <a:t>PRODUCTNAME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154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7264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Arul</dc:creator>
  <cp:lastModifiedBy>Arul</cp:lastModifiedBy>
  <cp:revision>4</cp:revision>
  <dcterms:created xsi:type="dcterms:W3CDTF">2024-04-30T13:09:36Z</dcterms:created>
  <dcterms:modified xsi:type="dcterms:W3CDTF">2024-06-03T10:40:23Z</dcterms:modified>
</cp:coreProperties>
</file>