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38"/>
    <p:restoredTop sz="96327"/>
  </p:normalViewPr>
  <p:slideViewPr>
    <p:cSldViewPr snapToGrid="0">
      <p:cViewPr varScale="1">
        <p:scale>
          <a:sx n="148" d="100"/>
          <a:sy n="148" d="100"/>
        </p:scale>
        <p:origin x="20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E2A61-6828-6988-7463-554D242BC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F9634-E562-FFF0-18C4-5E2030E09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C96AA-A6F0-8F0A-1E08-ADD09846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C468B-7AAE-7481-434C-4E0D74EB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5A66F-E2A9-1411-B7C2-A597E088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8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43B40-F4DC-B306-52B6-A52C71BB5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AF066-8BBA-27FF-A419-E7D31A349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7A35F-5AF6-C5A0-80E6-58E27CE06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8EE1B-5279-CB46-C1B5-6473C1A4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A656A-80E7-20B9-B4B2-119ECD35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6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834152-15E7-D0DA-A82A-25CF8BB3E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46CA7D-22E5-10C6-4DF2-58EDB7044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AF3F9-62D0-69B0-1EEB-7BEF86644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4D166-1F31-4246-7BF4-EA46DA85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DDA85-0722-5D05-E7AC-E811ED3F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4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9ACE1-4B40-5E8F-E1F0-7D2E92153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28A72-4BB4-929A-B810-B1AD4BE04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A797A-2DE8-DD49-75A0-78B74C416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AC0B7-BB27-DBDF-23AE-E4CE73AE7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A59A6-C805-86D4-B7B8-EF91E37E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08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1E280-0CFA-AF9E-7036-6622D63C6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9F883-E30D-38A8-AB49-2EE03DD88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BE47E-EB6A-82CD-9D37-3E8E8221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8A92F-B757-313D-8296-13B529350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1C239-4FA6-D0C5-89BD-37810B250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9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782A-17E3-E4D3-C7FB-B1EC23807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5EE3-0DCC-07B6-E612-FD453CCD9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DEAD1-09D4-C95F-352A-F77C171B1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B1FD0-D47C-857C-AC5E-E8CE741AB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3B0D9-04C8-0626-7297-D08CE43B1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5F82D-243E-2FE6-43D8-622E0EFF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9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C072-35B5-E45E-4F4C-8007762D1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EE214-82C1-9FB0-4EA8-6911B168D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6F05B-8588-8968-D0DE-79ED56CD9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D3B9C7-EF10-537D-2379-504C612D6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7070F3-EEE2-AC7A-2412-33457801E7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5D27F6-73E5-DA64-D092-9265CFE55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FD0354-436C-DC4E-1B84-2A93D5101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E349A5-CE9D-7AAC-30A0-73DC210E8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0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DBEC-6131-7C54-C139-8A281BD6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4C83E3-C1F7-9A54-1EAB-B7267944C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C8805-3A5D-EF4B-A7C0-1307F0516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0BF339-3E37-FBDC-E581-73F097448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7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B05EC7-FC08-74E1-7A4E-E5B82833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71488F-79B8-D549-6507-77EEFF23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6B4AD-C4CE-6627-CF19-2C603BF9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3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BD4B-25F2-52DC-7C91-AEE87542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B66E5-293C-0CEA-E176-E90BE8830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D2682-B3E6-80C9-0ACA-E58AF1958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EF3FE7-4D68-AB06-C3C3-CDB6FA2D3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79FC6-0A36-73EE-0BA2-7FDCE8B23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757073-B78B-A3D6-EA8E-BD6931A7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E35B6-C266-6880-38BA-F4529700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574C7-7901-6FD0-55F9-DBA11AD57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A84CD8-652C-37AD-32DA-4392DFC96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FEB90-DDED-0236-ED2A-8EDB1C09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60134-6EA0-AF9F-362F-680D2FFC7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5BCA8-439E-2F28-1057-4114C51C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9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52E33A-5CAA-FB6E-0694-7E251165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12D62-EC8F-8EDE-5E84-F7413EC6E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95683-0462-57B8-F1F3-018F04C9E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CA887-4FFA-804F-B6D9-62BA2189F220}" type="datetimeFigureOut">
              <a:rPr lang="en-US" smtClean="0"/>
              <a:t>10/2/24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94444-9FA9-BFF2-9A04-530759B9F4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8018C-72F4-4986-14E9-7F35CFFF2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F3AC2-1DC8-6248-A8C1-31B8BC9BF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4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6D271F-FD42-0D92-C359-D51993FDE43A}"/>
              </a:ext>
            </a:extLst>
          </p:cNvPr>
          <p:cNvSpPr/>
          <p:nvPr/>
        </p:nvSpPr>
        <p:spPr>
          <a:xfrm>
            <a:off x="619336" y="616466"/>
            <a:ext cx="1119988" cy="6857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Read a Service App definition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39861A-66B6-5C76-0FE0-6DDD3E185965}"/>
              </a:ext>
            </a:extLst>
          </p:cNvPr>
          <p:cNvSpPr/>
          <p:nvPr/>
        </p:nvSpPr>
        <p:spPr>
          <a:xfrm>
            <a:off x="2596974" y="622519"/>
            <a:ext cx="1119987" cy="6857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Load Service metadata from URL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0D2D78-D6E7-91A6-4F1E-176C11307EF9}"/>
              </a:ext>
            </a:extLst>
          </p:cNvPr>
          <p:cNvSpPr/>
          <p:nvPr/>
        </p:nvSpPr>
        <p:spPr>
          <a:xfrm>
            <a:off x="667333" y="1765093"/>
            <a:ext cx="957079" cy="6857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Create menu item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A53A7C-39BC-49CB-9159-6EF5A7C338FC}"/>
              </a:ext>
            </a:extLst>
          </p:cNvPr>
          <p:cNvSpPr/>
          <p:nvPr/>
        </p:nvSpPr>
        <p:spPr>
          <a:xfrm>
            <a:off x="2829875" y="1763417"/>
            <a:ext cx="978495" cy="6857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Display app-specific UI to collect user input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AEB447C-5AA9-1C49-D97C-97E0BFF2179D}"/>
              </a:ext>
            </a:extLst>
          </p:cNvPr>
          <p:cNvSpPr/>
          <p:nvPr/>
        </p:nvSpPr>
        <p:spPr>
          <a:xfrm>
            <a:off x="4398807" y="1763417"/>
            <a:ext cx="1021866" cy="6857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User clicks ‘submit’ button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634E6B-A7A4-30A1-DF0B-34E121A0A47B}"/>
              </a:ext>
            </a:extLst>
          </p:cNvPr>
          <p:cNvSpPr/>
          <p:nvPr/>
        </p:nvSpPr>
        <p:spPr>
          <a:xfrm>
            <a:off x="641850" y="3127088"/>
            <a:ext cx="1708683" cy="15565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CyWeb</a:t>
            </a:r>
            <a:r>
              <a:rPr lang="en-US" sz="1100" dirty="0"/>
              <a:t> assembles the input data for services (using user input and </a:t>
            </a:r>
            <a:r>
              <a:rPr lang="en-US" sz="1100" b="1" i="1" dirty="0" err="1"/>
              <a:t>serviceInputDefinition</a:t>
            </a:r>
            <a:r>
              <a:rPr lang="en-US" sz="1100" dirty="0"/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882E8EA-E2D0-DD85-BDF3-789EB35C9200}"/>
              </a:ext>
            </a:extLst>
          </p:cNvPr>
          <p:cNvSpPr/>
          <p:nvPr/>
        </p:nvSpPr>
        <p:spPr>
          <a:xfrm>
            <a:off x="5671097" y="2698231"/>
            <a:ext cx="1602446" cy="337536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 Service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78CA5ED-E026-82DD-735B-90F95E911632}"/>
              </a:ext>
            </a:extLst>
          </p:cNvPr>
          <p:cNvCxnSpPr>
            <a:cxnSpLocks/>
          </p:cNvCxnSpPr>
          <p:nvPr/>
        </p:nvCxnSpPr>
        <p:spPr>
          <a:xfrm flipH="1">
            <a:off x="2596898" y="4002160"/>
            <a:ext cx="30266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B4B82AD-EC17-AF20-528F-5052DAD93EE0}"/>
              </a:ext>
            </a:extLst>
          </p:cNvPr>
          <p:cNvSpPr txBox="1"/>
          <p:nvPr/>
        </p:nvSpPr>
        <p:spPr>
          <a:xfrm>
            <a:off x="4311250" y="3721179"/>
            <a:ext cx="12805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4. Return task ID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3B159C8-59CB-E73C-29B3-F70A158E3C82}"/>
              </a:ext>
            </a:extLst>
          </p:cNvPr>
          <p:cNvCxnSpPr>
            <a:cxnSpLocks/>
          </p:cNvCxnSpPr>
          <p:nvPr/>
        </p:nvCxnSpPr>
        <p:spPr>
          <a:xfrm>
            <a:off x="2596898" y="4546444"/>
            <a:ext cx="30266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398988D-1531-06E3-2878-88AA29B93E8F}"/>
              </a:ext>
            </a:extLst>
          </p:cNvPr>
          <p:cNvSpPr txBox="1"/>
          <p:nvPr/>
        </p:nvSpPr>
        <p:spPr>
          <a:xfrm>
            <a:off x="2584774" y="4316409"/>
            <a:ext cx="2691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5. Poll status until task is completed,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    or delete task if the user cancels it 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B279F8E-E56C-250E-5DE0-74FBC9D6F368}"/>
              </a:ext>
            </a:extLst>
          </p:cNvPr>
          <p:cNvCxnSpPr>
            <a:cxnSpLocks/>
            <a:endCxn id="35" idx="3"/>
          </p:cNvCxnSpPr>
          <p:nvPr/>
        </p:nvCxnSpPr>
        <p:spPr>
          <a:xfrm flipH="1">
            <a:off x="1956728" y="5242708"/>
            <a:ext cx="3671393" cy="216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2C844C3-A968-1635-7334-E596FBF990A3}"/>
              </a:ext>
            </a:extLst>
          </p:cNvPr>
          <p:cNvSpPr txBox="1"/>
          <p:nvPr/>
        </p:nvSpPr>
        <p:spPr>
          <a:xfrm>
            <a:off x="2121537" y="4966602"/>
            <a:ext cx="209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6. Get the result from service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16DECAC-9DBB-81E8-0D2E-3431EC64CB0B}"/>
              </a:ext>
            </a:extLst>
          </p:cNvPr>
          <p:cNvCxnSpPr>
            <a:cxnSpLocks/>
          </p:cNvCxnSpPr>
          <p:nvPr/>
        </p:nvCxnSpPr>
        <p:spPr>
          <a:xfrm>
            <a:off x="2670629" y="3576738"/>
            <a:ext cx="29529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24B34823-7BD1-1DDE-29D5-658BD6F8546A}"/>
              </a:ext>
            </a:extLst>
          </p:cNvPr>
          <p:cNvSpPr txBox="1"/>
          <p:nvPr/>
        </p:nvSpPr>
        <p:spPr>
          <a:xfrm>
            <a:off x="2677340" y="3294401"/>
            <a:ext cx="1537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3. Send task request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0094E3-18C5-DD62-E91D-70701BB17B98}"/>
              </a:ext>
            </a:extLst>
          </p:cNvPr>
          <p:cNvSpPr/>
          <p:nvPr/>
        </p:nvSpPr>
        <p:spPr>
          <a:xfrm>
            <a:off x="1042328" y="4921461"/>
            <a:ext cx="914400" cy="6857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Perform action defined in app config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3F00418-9E26-FB70-F41D-F6CD94B4400C}"/>
              </a:ext>
            </a:extLst>
          </p:cNvPr>
          <p:cNvSpPr txBox="1"/>
          <p:nvPr/>
        </p:nvSpPr>
        <p:spPr>
          <a:xfrm>
            <a:off x="4157180" y="540067"/>
            <a:ext cx="20596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1. Ask service for metadata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F3737C2-2E76-EEFD-163A-9E5956D91B53}"/>
              </a:ext>
            </a:extLst>
          </p:cNvPr>
          <p:cNvSpPr txBox="1"/>
          <p:nvPr/>
        </p:nvSpPr>
        <p:spPr>
          <a:xfrm>
            <a:off x="4159954" y="966952"/>
            <a:ext cx="19734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2. Return service metadata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9834382-5C0E-DBD8-ACAA-B8514885BEF5}"/>
              </a:ext>
            </a:extLst>
          </p:cNvPr>
          <p:cNvSpPr/>
          <p:nvPr/>
        </p:nvSpPr>
        <p:spPr>
          <a:xfrm>
            <a:off x="1040208" y="5791282"/>
            <a:ext cx="914400" cy="2769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/>
              <a:t>Done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1B50FBF-9692-3C5D-6B54-BC7BD248AE5C}"/>
              </a:ext>
            </a:extLst>
          </p:cNvPr>
          <p:cNvCxnSpPr/>
          <p:nvPr/>
        </p:nvCxnSpPr>
        <p:spPr>
          <a:xfrm>
            <a:off x="1972477" y="5906322"/>
            <a:ext cx="36359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9C995BD-5A91-2BB4-7300-02672848AA3D}"/>
              </a:ext>
            </a:extLst>
          </p:cNvPr>
          <p:cNvSpPr txBox="1"/>
          <p:nvPr/>
        </p:nvSpPr>
        <p:spPr>
          <a:xfrm>
            <a:off x="2121410" y="5625549"/>
            <a:ext cx="109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7. Delete task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22B76F2-40E1-DAF1-5F4E-2CF29E25D47C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1739324" y="959365"/>
            <a:ext cx="853917" cy="17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9DFE589-0BB9-4401-C31E-80647A96FAC0}"/>
              </a:ext>
            </a:extLst>
          </p:cNvPr>
          <p:cNvCxnSpPr>
            <a:cxnSpLocks/>
          </p:cNvCxnSpPr>
          <p:nvPr/>
        </p:nvCxnSpPr>
        <p:spPr>
          <a:xfrm>
            <a:off x="1637720" y="2107993"/>
            <a:ext cx="118043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3E35D9E-2B79-150C-6A9F-10F4B0821F6C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3808370" y="2106315"/>
            <a:ext cx="590437" cy="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E796F179-4D64-DEB9-0077-03788E36F890}"/>
              </a:ext>
            </a:extLst>
          </p:cNvPr>
          <p:cNvCxnSpPr>
            <a:stCxn id="17" idx="2"/>
            <a:endCxn id="18" idx="0"/>
          </p:cNvCxnSpPr>
          <p:nvPr/>
        </p:nvCxnSpPr>
        <p:spPr>
          <a:xfrm rot="5400000">
            <a:off x="2864030" y="1081378"/>
            <a:ext cx="677872" cy="341354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635A32FE-2F05-012F-A519-829D3BAA34BB}"/>
              </a:ext>
            </a:extLst>
          </p:cNvPr>
          <p:cNvCxnSpPr>
            <a:cxnSpLocks/>
            <a:endCxn id="35" idx="0"/>
          </p:cNvCxnSpPr>
          <p:nvPr/>
        </p:nvCxnSpPr>
        <p:spPr>
          <a:xfrm>
            <a:off x="1496191" y="4663761"/>
            <a:ext cx="3337" cy="2577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FB52BA5-B6B8-B046-FD56-C7217498492E}"/>
              </a:ext>
            </a:extLst>
          </p:cNvPr>
          <p:cNvCxnSpPr>
            <a:stCxn id="35" idx="2"/>
            <a:endCxn id="49" idx="0"/>
          </p:cNvCxnSpPr>
          <p:nvPr/>
        </p:nvCxnSpPr>
        <p:spPr>
          <a:xfrm flipH="1">
            <a:off x="1497408" y="5607260"/>
            <a:ext cx="2120" cy="18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CAFD0FB-A6F4-1EFC-5002-3B88206F885F}"/>
              </a:ext>
            </a:extLst>
          </p:cNvPr>
          <p:cNvSpPr txBox="1"/>
          <p:nvPr/>
        </p:nvSpPr>
        <p:spPr>
          <a:xfrm>
            <a:off x="1730606" y="1666992"/>
            <a:ext cx="99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User clicks menu item</a:t>
            </a:r>
          </a:p>
        </p:txBody>
      </p: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A057BBCB-7561-FCFA-286F-129044A498AA}"/>
              </a:ext>
            </a:extLst>
          </p:cNvPr>
          <p:cNvCxnSpPr>
            <a:cxnSpLocks/>
          </p:cNvCxnSpPr>
          <p:nvPr/>
        </p:nvCxnSpPr>
        <p:spPr>
          <a:xfrm>
            <a:off x="3744276" y="784405"/>
            <a:ext cx="3023870" cy="1902302"/>
          </a:xfrm>
          <a:prstGeom prst="bentConnector3">
            <a:avLst>
              <a:gd name="adj1" fmla="val 100028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BC8A0D63-8CD9-6AE3-5773-C732C45CC1C9}"/>
              </a:ext>
            </a:extLst>
          </p:cNvPr>
          <p:cNvCxnSpPr>
            <a:cxnSpLocks/>
            <a:endCxn id="13" idx="3"/>
          </p:cNvCxnSpPr>
          <p:nvPr/>
        </p:nvCxnSpPr>
        <p:spPr>
          <a:xfrm rot="10800000">
            <a:off x="3716961" y="965420"/>
            <a:ext cx="2675166" cy="1713175"/>
          </a:xfrm>
          <a:prstGeom prst="bentConnector3">
            <a:avLst>
              <a:gd name="adj1" fmla="val 296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>
            <a:extLst>
              <a:ext uri="{FF2B5EF4-FFF2-40B4-BE49-F238E27FC236}">
                <a16:creationId xmlns:a16="http://schemas.microsoft.com/office/drawing/2014/main" id="{373CF5BC-893E-0065-8057-E0274EAE4618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rot="5400000">
            <a:off x="1923034" y="531158"/>
            <a:ext cx="456775" cy="2011095"/>
          </a:xfrm>
          <a:prstGeom prst="curved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859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103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Chen, Jing</dc:creator>
  <cp:lastModifiedBy>Chen, Jing</cp:lastModifiedBy>
  <cp:revision>7</cp:revision>
  <dcterms:created xsi:type="dcterms:W3CDTF">2024-01-19T00:28:08Z</dcterms:created>
  <dcterms:modified xsi:type="dcterms:W3CDTF">2024-10-02T23:50:33Z</dcterms:modified>
</cp:coreProperties>
</file>